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341" r:id="rId22"/>
    <p:sldId id="290" r:id="rId23"/>
    <p:sldId id="291" r:id="rId24"/>
    <p:sldId id="292" r:id="rId25"/>
    <p:sldId id="293" r:id="rId26"/>
    <p:sldId id="342" r:id="rId27"/>
    <p:sldId id="343" r:id="rId28"/>
    <p:sldId id="344" r:id="rId29"/>
    <p:sldId id="337" r:id="rId30"/>
    <p:sldId id="345" r:id="rId31"/>
    <p:sldId id="339" r:id="rId32"/>
    <p:sldId id="340" r:id="rId33"/>
    <p:sldId id="284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348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42" y="3456794"/>
            <a:ext cx="9879951" cy="157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" y="2395111"/>
            <a:ext cx="6438162" cy="414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38" y="341200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>
                <a:latin typeface="+mj-ea"/>
                <a:ea typeface="+mj-ea"/>
              </a:rPr>
              <a:t>交互的表单字</a:t>
            </a:r>
            <a:r>
              <a:rPr lang="zh-CN" altLang="zh-CN" sz="2400" dirty="0" smtClean="0">
                <a:latin typeface="+mj-ea"/>
                <a:ea typeface="+mj-ea"/>
              </a:rPr>
              <a:t>段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zh-CN" altLang="zh-CN" sz="2400" dirty="0" smtClean="0">
                <a:latin typeface="+mj-ea"/>
                <a:ea typeface="+mj-ea"/>
              </a:rPr>
              <a:t>校验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sz="2400" dirty="0" err="1" smtClean="0">
                <a:latin typeface="+mj-ea"/>
                <a:ea typeface="+mj-ea"/>
              </a:rPr>
              <a:t>RuleDashelper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63" y="2820817"/>
            <a:ext cx="8136247" cy="14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4" y="4602891"/>
            <a:ext cx="9689707" cy="122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73" y="3021227"/>
            <a:ext cx="8455939" cy="287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37" y="2975274"/>
            <a:ext cx="9226237" cy="274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11737</TotalTime>
  <Words>1772</Words>
  <Application>Microsoft Office PowerPoint</Application>
  <PresentationFormat>自定义</PresentationFormat>
  <Paragraphs>295</Paragraphs>
  <Slides>57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1261</cp:revision>
  <dcterms:created xsi:type="dcterms:W3CDTF">2013-08-01T12:39:41Z</dcterms:created>
  <dcterms:modified xsi:type="dcterms:W3CDTF">2014-07-23T09:41:21Z</dcterms:modified>
</cp:coreProperties>
</file>